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1"/>
  </p:notesMasterIdLst>
  <p:handoutMasterIdLst>
    <p:handoutMasterId r:id="rId32"/>
  </p:handoutMasterIdLst>
  <p:sldIdLst>
    <p:sldId id="278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4" r:id="rId19"/>
    <p:sldId id="523" r:id="rId20"/>
    <p:sldId id="525" r:id="rId21"/>
    <p:sldId id="530" r:id="rId22"/>
    <p:sldId id="526" r:id="rId23"/>
    <p:sldId id="527" r:id="rId24"/>
    <p:sldId id="528" r:id="rId25"/>
    <p:sldId id="529" r:id="rId26"/>
    <p:sldId id="531" r:id="rId27"/>
    <p:sldId id="532" r:id="rId28"/>
    <p:sldId id="533" r:id="rId29"/>
    <p:sldId id="3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90A42-AECB-4ACA-92FB-AFCC8847B4AE}" v="118" dt="2026-02-14T10:11:21.822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16E880E1-2AC6-4E70-A760-F9EC12A4619F}"/>
    <pc:docChg chg="undo custSel addSld delSld modSld sldOrd">
      <pc:chgData name="Alexander Sellapillai" userId="5a95c19abef8aa5e" providerId="LiveId" clId="{16E880E1-2AC6-4E70-A760-F9EC12A4619F}" dt="2026-02-14T21:54:05.438" v="4991" actId="20577"/>
      <pc:docMkLst>
        <pc:docMk/>
      </pc:docMkLst>
      <pc:sldChg chg="modSp mod">
        <pc:chgData name="Alexander Sellapillai" userId="5a95c19abef8aa5e" providerId="LiveId" clId="{16E880E1-2AC6-4E70-A760-F9EC12A4619F}" dt="2026-02-01T12:05:14.183" v="186" actId="2057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6-02-01T12:05:14.183" v="186" actId="20577"/>
          <ac:spMkLst>
            <pc:docMk/>
            <pc:sldMk cId="2803092014" sldId="278"/>
            <ac:spMk id="5" creationId="{739E2A13-0E6C-1252-A4E3-1D0F91B5EE38}"/>
          </ac:spMkLst>
        </pc:spChg>
      </pc:sldChg>
      <pc:sldChg chg="addSp delSp modSp mod">
        <pc:chgData name="Alexander Sellapillai" userId="5a95c19abef8aa5e" providerId="LiveId" clId="{16E880E1-2AC6-4E70-A760-F9EC12A4619F}" dt="2026-02-13T13:15:13.006" v="4445" actId="1076"/>
        <pc:sldMkLst>
          <pc:docMk/>
          <pc:sldMk cId="369270594" sldId="329"/>
        </pc:sldMkLst>
        <pc:spChg chg="add mod">
          <ac:chgData name="Alexander Sellapillai" userId="5a95c19abef8aa5e" providerId="LiveId" clId="{16E880E1-2AC6-4E70-A760-F9EC12A4619F}" dt="2026-02-04T04:45:29.946" v="484"/>
          <ac:spMkLst>
            <pc:docMk/>
            <pc:sldMk cId="369270594" sldId="329"/>
            <ac:spMk id="2" creationId="{DDBE53B3-3996-9988-398A-A878165A737E}"/>
          </ac:spMkLst>
        </pc:spChg>
        <pc:spChg chg="mod">
          <ac:chgData name="Alexander Sellapillai" userId="5a95c19abef8aa5e" providerId="LiveId" clId="{16E880E1-2AC6-4E70-A760-F9EC12A4619F}" dt="2026-02-13T13:15:13.006" v="4445" actId="1076"/>
          <ac:spMkLst>
            <pc:docMk/>
            <pc:sldMk cId="369270594" sldId="329"/>
            <ac:spMk id="4" creationId="{AC7E9776-3FD2-21C2-7AF3-61F34A97AB0E}"/>
          </ac:spMkLst>
        </pc:spChg>
      </pc:sldChg>
      <pc:sldChg chg="modSp mod">
        <pc:chgData name="Alexander Sellapillai" userId="5a95c19abef8aa5e" providerId="LiveId" clId="{16E880E1-2AC6-4E70-A760-F9EC12A4619F}" dt="2026-01-31T15:51:18.127" v="160" actId="20577"/>
        <pc:sldMkLst>
          <pc:docMk/>
          <pc:sldMk cId="3334489933" sldId="510"/>
        </pc:sldMkLst>
        <pc:spChg chg="mod">
          <ac:chgData name="Alexander Sellapillai" userId="5a95c19abef8aa5e" providerId="LiveId" clId="{16E880E1-2AC6-4E70-A760-F9EC12A4619F}" dt="2026-01-31T15:51:18.127" v="160" actId="20577"/>
          <ac:spMkLst>
            <pc:docMk/>
            <pc:sldMk cId="3334489933" sldId="510"/>
            <ac:spMk id="2" creationId="{16B30D85-8B7D-B481-48A9-1D249F7B5396}"/>
          </ac:spMkLst>
        </pc:spChg>
        <pc:spChg chg="mod">
          <ac:chgData name="Alexander Sellapillai" userId="5a95c19abef8aa5e" providerId="LiveId" clId="{16E880E1-2AC6-4E70-A760-F9EC12A4619F}" dt="2026-01-31T03:52:44.648" v="7" actId="33524"/>
          <ac:spMkLst>
            <pc:docMk/>
            <pc:sldMk cId="3334489933" sldId="510"/>
            <ac:spMk id="3" creationId="{00000000-0000-0000-0000-000000000000}"/>
          </ac:spMkLst>
        </pc:spChg>
      </pc:sldChg>
      <pc:sldChg chg="addSp delSp modSp mod">
        <pc:chgData name="Alexander Sellapillai" userId="5a95c19abef8aa5e" providerId="LiveId" clId="{16E880E1-2AC6-4E70-A760-F9EC12A4619F}" dt="2026-02-01T12:28:38.279" v="217" actId="20577"/>
        <pc:sldMkLst>
          <pc:docMk/>
          <pc:sldMk cId="2111709643" sldId="511"/>
        </pc:sldMkLst>
        <pc:spChg chg="mod">
          <ac:chgData name="Alexander Sellapillai" userId="5a95c19abef8aa5e" providerId="LiveId" clId="{16E880E1-2AC6-4E70-A760-F9EC12A4619F}" dt="2026-02-01T12:26:17.758" v="191" actId="207"/>
          <ac:spMkLst>
            <pc:docMk/>
            <pc:sldMk cId="2111709643" sldId="511"/>
            <ac:spMk id="2" creationId="{16B30D85-8B7D-B481-48A9-1D249F7B5396}"/>
          </ac:spMkLst>
        </pc:spChg>
        <pc:spChg chg="add del mod">
          <ac:chgData name="Alexander Sellapillai" userId="5a95c19abef8aa5e" providerId="LiveId" clId="{16E880E1-2AC6-4E70-A760-F9EC12A4619F}" dt="2026-02-01T12:28:38.279" v="217" actId="20577"/>
          <ac:spMkLst>
            <pc:docMk/>
            <pc:sldMk cId="2111709643" sldId="511"/>
            <ac:spMk id="3" creationId="{00000000-0000-0000-0000-000000000000}"/>
          </ac:spMkLst>
        </pc:spChg>
      </pc:sldChg>
      <pc:sldChg chg="modSp add">
        <pc:chgData name="Alexander Sellapillai" userId="5a95c19abef8aa5e" providerId="LiveId" clId="{16E880E1-2AC6-4E70-A760-F9EC12A4619F}" dt="2026-02-08T06:15:33.472" v="2507" actId="1076"/>
        <pc:sldMkLst>
          <pc:docMk/>
          <pc:sldMk cId="584531678" sldId="512"/>
        </pc:sldMkLst>
        <pc:spChg chg="mod">
          <ac:chgData name="Alexander Sellapillai" userId="5a95c19abef8aa5e" providerId="LiveId" clId="{16E880E1-2AC6-4E70-A760-F9EC12A4619F}" dt="2026-02-08T06:15:33.472" v="2507" actId="1076"/>
          <ac:spMkLst>
            <pc:docMk/>
            <pc:sldMk cId="584531678" sldId="512"/>
            <ac:spMk id="3" creationId="{D5FCA2B3-FCA2-2A8F-D86D-01CBA0B72496}"/>
          </ac:spMkLst>
        </pc:spChg>
      </pc:sldChg>
      <pc:sldChg chg="addSp delSp modSp add mod">
        <pc:chgData name="Alexander Sellapillai" userId="5a95c19abef8aa5e" providerId="LiveId" clId="{16E880E1-2AC6-4E70-A760-F9EC12A4619F}" dt="2026-02-04T06:54:33.338" v="809" actId="1076"/>
        <pc:sldMkLst>
          <pc:docMk/>
          <pc:sldMk cId="3350015138" sldId="513"/>
        </pc:sldMkLst>
        <pc:spChg chg="mod">
          <ac:chgData name="Alexander Sellapillai" userId="5a95c19abef8aa5e" providerId="LiveId" clId="{16E880E1-2AC6-4E70-A760-F9EC12A4619F}" dt="2026-02-01T13:33:07.925" v="228" actId="1076"/>
          <ac:spMkLst>
            <pc:docMk/>
            <pc:sldMk cId="3350015138" sldId="513"/>
            <ac:spMk id="2" creationId="{2CDFE292-894C-0B82-ACA3-49E6C8EED979}"/>
          </ac:spMkLst>
        </pc:spChg>
        <pc:picChg chg="add mod">
          <ac:chgData name="Alexander Sellapillai" userId="5a95c19abef8aa5e" providerId="LiveId" clId="{16E880E1-2AC6-4E70-A760-F9EC12A4619F}" dt="2026-02-04T06:54:33.338" v="809" actId="1076"/>
          <ac:picMkLst>
            <pc:docMk/>
            <pc:sldMk cId="3350015138" sldId="513"/>
            <ac:picMk id="13" creationId="{8178E61F-001E-3186-9415-54D3A03C4092}"/>
          </ac:picMkLst>
        </pc:picChg>
      </pc:sldChg>
      <pc:sldChg chg="addSp delSp modSp add mod">
        <pc:chgData name="Alexander Sellapillai" userId="5a95c19abef8aa5e" providerId="LiveId" clId="{16E880E1-2AC6-4E70-A760-F9EC12A4619F}" dt="2026-02-04T04:44:15.537" v="424" actId="1076"/>
        <pc:sldMkLst>
          <pc:docMk/>
          <pc:sldMk cId="4056056415" sldId="514"/>
        </pc:sldMkLst>
        <pc:spChg chg="mod">
          <ac:chgData name="Alexander Sellapillai" userId="5a95c19abef8aa5e" providerId="LiveId" clId="{16E880E1-2AC6-4E70-A760-F9EC12A4619F}" dt="2026-02-04T04:41:44.660" v="352" actId="1076"/>
          <ac:spMkLst>
            <pc:docMk/>
            <pc:sldMk cId="4056056415" sldId="514"/>
            <ac:spMk id="2" creationId="{CB9BBFAC-9A18-1602-6825-2DEB67C1F666}"/>
          </ac:spMkLst>
        </pc:spChg>
        <pc:spChg chg="add mod">
          <ac:chgData name="Alexander Sellapillai" userId="5a95c19abef8aa5e" providerId="LiveId" clId="{16E880E1-2AC6-4E70-A760-F9EC12A4619F}" dt="2026-02-04T04:44:09.588" v="422" actId="1076"/>
          <ac:spMkLst>
            <pc:docMk/>
            <pc:sldMk cId="4056056415" sldId="514"/>
            <ac:spMk id="3" creationId="{8CD63DB6-1D26-4526-C676-DE1487D4E339}"/>
          </ac:spMkLst>
        </pc:spChg>
        <pc:spChg chg="add mod">
          <ac:chgData name="Alexander Sellapillai" userId="5a95c19abef8aa5e" providerId="LiveId" clId="{16E880E1-2AC6-4E70-A760-F9EC12A4619F}" dt="2026-02-04T04:44:06.227" v="421" actId="1076"/>
          <ac:spMkLst>
            <pc:docMk/>
            <pc:sldMk cId="4056056415" sldId="514"/>
            <ac:spMk id="5" creationId="{4D839BDD-6BCC-B25C-9F48-2BF59DBFE032}"/>
          </ac:spMkLst>
        </pc:spChg>
        <pc:picChg chg="add mod">
          <ac:chgData name="Alexander Sellapillai" userId="5a95c19abef8aa5e" providerId="LiveId" clId="{16E880E1-2AC6-4E70-A760-F9EC12A4619F}" dt="2026-02-04T04:44:14.222" v="423" actId="1076"/>
          <ac:picMkLst>
            <pc:docMk/>
            <pc:sldMk cId="4056056415" sldId="514"/>
            <ac:picMk id="7" creationId="{3D728A0C-7E9E-D804-1C59-343E36AA15B4}"/>
          </ac:picMkLst>
        </pc:picChg>
        <pc:picChg chg="add mod">
          <ac:chgData name="Alexander Sellapillai" userId="5a95c19abef8aa5e" providerId="LiveId" clId="{16E880E1-2AC6-4E70-A760-F9EC12A4619F}" dt="2026-02-04T04:44:15.537" v="424" actId="1076"/>
          <ac:picMkLst>
            <pc:docMk/>
            <pc:sldMk cId="4056056415" sldId="514"/>
            <ac:picMk id="10" creationId="{5975BD87-102C-F4E0-4DE5-DF000FB998C8}"/>
          </ac:picMkLst>
        </pc:picChg>
      </pc:sldChg>
      <pc:sldChg chg="delSp modSp add mod">
        <pc:chgData name="Alexander Sellapillai" userId="5a95c19abef8aa5e" providerId="LiveId" clId="{16E880E1-2AC6-4E70-A760-F9EC12A4619F}" dt="2026-02-04T04:48:17.978" v="801" actId="1076"/>
        <pc:sldMkLst>
          <pc:docMk/>
          <pc:sldMk cId="3957243514" sldId="515"/>
        </pc:sldMkLst>
        <pc:spChg chg="mod">
          <ac:chgData name="Alexander Sellapillai" userId="5a95c19abef8aa5e" providerId="LiveId" clId="{16E880E1-2AC6-4E70-A760-F9EC12A4619F}" dt="2026-02-04T04:48:17.978" v="801" actId="1076"/>
          <ac:spMkLst>
            <pc:docMk/>
            <pc:sldMk cId="3957243514" sldId="515"/>
            <ac:spMk id="2" creationId="{EBD8A5A6-A4FA-BD0C-675D-7CAB8148B36F}"/>
          </ac:spMkLst>
        </pc:spChg>
        <pc:spChg chg="mod">
          <ac:chgData name="Alexander Sellapillai" userId="5a95c19abef8aa5e" providerId="LiveId" clId="{16E880E1-2AC6-4E70-A760-F9EC12A4619F}" dt="2026-02-04T04:48:11.952" v="799" actId="1076"/>
          <ac:spMkLst>
            <pc:docMk/>
            <pc:sldMk cId="3957243514" sldId="515"/>
            <ac:spMk id="3" creationId="{FE6BA043-4008-80A1-816F-836A2DABFD82}"/>
          </ac:spMkLst>
        </pc:spChg>
      </pc:sldChg>
      <pc:sldChg chg="modSp add mod">
        <pc:chgData name="Alexander Sellapillai" userId="5a95c19abef8aa5e" providerId="LiveId" clId="{16E880E1-2AC6-4E70-A760-F9EC12A4619F}" dt="2026-02-04T07:55:14.453" v="1120" actId="207"/>
        <pc:sldMkLst>
          <pc:docMk/>
          <pc:sldMk cId="2336548830" sldId="516"/>
        </pc:sldMkLst>
        <pc:spChg chg="mod">
          <ac:chgData name="Alexander Sellapillai" userId="5a95c19abef8aa5e" providerId="LiveId" clId="{16E880E1-2AC6-4E70-A760-F9EC12A4619F}" dt="2026-02-04T07:33:28.680" v="1024" actId="20577"/>
          <ac:spMkLst>
            <pc:docMk/>
            <pc:sldMk cId="2336548830" sldId="516"/>
            <ac:spMk id="2" creationId="{CC4419DF-0D05-B807-325C-B4EF9D8CEB75}"/>
          </ac:spMkLst>
        </pc:spChg>
        <pc:spChg chg="mod">
          <ac:chgData name="Alexander Sellapillai" userId="5a95c19abef8aa5e" providerId="LiveId" clId="{16E880E1-2AC6-4E70-A760-F9EC12A4619F}" dt="2026-02-04T07:55:14.453" v="1120" actId="207"/>
          <ac:spMkLst>
            <pc:docMk/>
            <pc:sldMk cId="2336548830" sldId="516"/>
            <ac:spMk id="3" creationId="{9C655095-F36E-9A6C-FF13-4247C85B8DA0}"/>
          </ac:spMkLst>
        </pc:spChg>
      </pc:sldChg>
      <pc:sldChg chg="modSp add mod">
        <pc:chgData name="Alexander Sellapillai" userId="5a95c19abef8aa5e" providerId="LiveId" clId="{16E880E1-2AC6-4E70-A760-F9EC12A4619F}" dt="2026-02-04T08:03:45.312" v="1298" actId="1076"/>
        <pc:sldMkLst>
          <pc:docMk/>
          <pc:sldMk cId="3946629833" sldId="517"/>
        </pc:sldMkLst>
        <pc:spChg chg="mod">
          <ac:chgData name="Alexander Sellapillai" userId="5a95c19abef8aa5e" providerId="LiveId" clId="{16E880E1-2AC6-4E70-A760-F9EC12A4619F}" dt="2026-02-04T08:01:46.698" v="1287" actId="20577"/>
          <ac:spMkLst>
            <pc:docMk/>
            <pc:sldMk cId="3946629833" sldId="517"/>
            <ac:spMk id="2" creationId="{83414484-139D-ADC5-09DE-6D39B4968814}"/>
          </ac:spMkLst>
        </pc:spChg>
        <pc:spChg chg="mod">
          <ac:chgData name="Alexander Sellapillai" userId="5a95c19abef8aa5e" providerId="LiveId" clId="{16E880E1-2AC6-4E70-A760-F9EC12A4619F}" dt="2026-02-04T08:03:45.312" v="1298" actId="1076"/>
          <ac:spMkLst>
            <pc:docMk/>
            <pc:sldMk cId="3946629833" sldId="517"/>
            <ac:spMk id="3" creationId="{1FC0BB01-28FB-3AA8-C5A2-F24803C58565}"/>
          </ac:spMkLst>
        </pc:spChg>
      </pc:sldChg>
      <pc:sldChg chg="modSp add mod">
        <pc:chgData name="Alexander Sellapillai" userId="5a95c19abef8aa5e" providerId="LiveId" clId="{16E880E1-2AC6-4E70-A760-F9EC12A4619F}" dt="2026-02-06T13:37:34.470" v="1771" actId="1076"/>
        <pc:sldMkLst>
          <pc:docMk/>
          <pc:sldMk cId="3536110595" sldId="518"/>
        </pc:sldMkLst>
        <pc:spChg chg="mod">
          <ac:chgData name="Alexander Sellapillai" userId="5a95c19abef8aa5e" providerId="LiveId" clId="{16E880E1-2AC6-4E70-A760-F9EC12A4619F}" dt="2026-02-06T13:29:40.858" v="1302" actId="20577"/>
          <ac:spMkLst>
            <pc:docMk/>
            <pc:sldMk cId="3536110595" sldId="518"/>
            <ac:spMk id="2" creationId="{FF0E0CB5-E31B-D815-3B78-86FE97A3409B}"/>
          </ac:spMkLst>
        </pc:spChg>
        <pc:spChg chg="mod">
          <ac:chgData name="Alexander Sellapillai" userId="5a95c19abef8aa5e" providerId="LiveId" clId="{16E880E1-2AC6-4E70-A760-F9EC12A4619F}" dt="2026-02-06T13:37:34.470" v="1771" actId="1076"/>
          <ac:spMkLst>
            <pc:docMk/>
            <pc:sldMk cId="3536110595" sldId="518"/>
            <ac:spMk id="3" creationId="{25266BF9-FA1E-4FD2-FC82-33A11BF545D0}"/>
          </ac:spMkLst>
        </pc:spChg>
      </pc:sldChg>
      <pc:sldChg chg="modSp add mod">
        <pc:chgData name="Alexander Sellapillai" userId="5a95c19abef8aa5e" providerId="LiveId" clId="{16E880E1-2AC6-4E70-A760-F9EC12A4619F}" dt="2026-02-06T15:49:17.258" v="1873" actId="1076"/>
        <pc:sldMkLst>
          <pc:docMk/>
          <pc:sldMk cId="737450491" sldId="519"/>
        </pc:sldMkLst>
        <pc:spChg chg="mod">
          <ac:chgData name="Alexander Sellapillai" userId="5a95c19abef8aa5e" providerId="LiveId" clId="{16E880E1-2AC6-4E70-A760-F9EC12A4619F}" dt="2026-02-06T15:47:43.533" v="1794" actId="21"/>
          <ac:spMkLst>
            <pc:docMk/>
            <pc:sldMk cId="737450491" sldId="519"/>
            <ac:spMk id="2" creationId="{4E51FF76-B26D-8C45-E291-CEA0D71D4DD8}"/>
          </ac:spMkLst>
        </pc:spChg>
        <pc:spChg chg="mod">
          <ac:chgData name="Alexander Sellapillai" userId="5a95c19abef8aa5e" providerId="LiveId" clId="{16E880E1-2AC6-4E70-A760-F9EC12A4619F}" dt="2026-02-06T15:49:17.258" v="1873" actId="1076"/>
          <ac:spMkLst>
            <pc:docMk/>
            <pc:sldMk cId="737450491" sldId="519"/>
            <ac:spMk id="3" creationId="{9B7E5A99-40F6-D289-55DA-8B813A50C13E}"/>
          </ac:spMkLst>
        </pc:spChg>
      </pc:sldChg>
      <pc:sldChg chg="modSp add mod">
        <pc:chgData name="Alexander Sellapillai" userId="5a95c19abef8aa5e" providerId="LiveId" clId="{16E880E1-2AC6-4E70-A760-F9EC12A4619F}" dt="2026-02-08T05:43:56.560" v="2505" actId="207"/>
        <pc:sldMkLst>
          <pc:docMk/>
          <pc:sldMk cId="2972500104" sldId="520"/>
        </pc:sldMkLst>
        <pc:spChg chg="mod">
          <ac:chgData name="Alexander Sellapillai" userId="5a95c19abef8aa5e" providerId="LiveId" clId="{16E880E1-2AC6-4E70-A760-F9EC12A4619F}" dt="2026-02-08T05:39:43.889" v="2425" actId="207"/>
          <ac:spMkLst>
            <pc:docMk/>
            <pc:sldMk cId="2972500104" sldId="520"/>
            <ac:spMk id="2" creationId="{2BFAFABF-F037-8C14-980C-402BA621CFA2}"/>
          </ac:spMkLst>
        </pc:spChg>
        <pc:spChg chg="mod">
          <ac:chgData name="Alexander Sellapillai" userId="5a95c19abef8aa5e" providerId="LiveId" clId="{16E880E1-2AC6-4E70-A760-F9EC12A4619F}" dt="2026-02-08T05:43:56.560" v="2505" actId="207"/>
          <ac:spMkLst>
            <pc:docMk/>
            <pc:sldMk cId="2972500104" sldId="520"/>
            <ac:spMk id="3" creationId="{55CF0785-AC70-F3A2-D4FF-948F6175AB28}"/>
          </ac:spMkLst>
        </pc:spChg>
      </pc:sldChg>
      <pc:sldChg chg="addSp modSp add mod">
        <pc:chgData name="Alexander Sellapillai" userId="5a95c19abef8aa5e" providerId="LiveId" clId="{16E880E1-2AC6-4E70-A760-F9EC12A4619F}" dt="2026-02-08T08:26:23.135" v="3638" actId="1076"/>
        <pc:sldMkLst>
          <pc:docMk/>
          <pc:sldMk cId="3019314135" sldId="521"/>
        </pc:sldMkLst>
        <pc:spChg chg="mod">
          <ac:chgData name="Alexander Sellapillai" userId="5a95c19abef8aa5e" providerId="LiveId" clId="{16E880E1-2AC6-4E70-A760-F9EC12A4619F}" dt="2026-02-08T08:26:23.135" v="3638" actId="1076"/>
          <ac:spMkLst>
            <pc:docMk/>
            <pc:sldMk cId="3019314135" sldId="521"/>
            <ac:spMk id="2" creationId="{D2E859BC-5414-3B48-4007-F8401904781D}"/>
          </ac:spMkLst>
        </pc:spChg>
        <pc:spChg chg="mod">
          <ac:chgData name="Alexander Sellapillai" userId="5a95c19abef8aa5e" providerId="LiveId" clId="{16E880E1-2AC6-4E70-A760-F9EC12A4619F}" dt="2026-02-08T08:26:14.547" v="3635" actId="14100"/>
          <ac:spMkLst>
            <pc:docMk/>
            <pc:sldMk cId="3019314135" sldId="521"/>
            <ac:spMk id="3" creationId="{C1DBEE24-B8A3-CAEE-9D96-0FB322E123F8}"/>
          </ac:spMkLst>
        </pc:spChg>
        <pc:picChg chg="add mod">
          <ac:chgData name="Alexander Sellapillai" userId="5a95c19abef8aa5e" providerId="LiveId" clId="{16E880E1-2AC6-4E70-A760-F9EC12A4619F}" dt="2026-02-08T08:26:19.969" v="3637" actId="1076"/>
          <ac:picMkLst>
            <pc:docMk/>
            <pc:sldMk cId="3019314135" sldId="521"/>
            <ac:picMk id="5" creationId="{BC564818-C40B-2D16-E7A7-0D9D8CF91CCB}"/>
          </ac:picMkLst>
        </pc:picChg>
      </pc:sldChg>
      <pc:sldChg chg="addSp delSp modSp add mod">
        <pc:chgData name="Alexander Sellapillai" userId="5a95c19abef8aa5e" providerId="LiveId" clId="{16E880E1-2AC6-4E70-A760-F9EC12A4619F}" dt="2026-02-08T08:22:04.848" v="3589" actId="478"/>
        <pc:sldMkLst>
          <pc:docMk/>
          <pc:sldMk cId="1383570570" sldId="522"/>
        </pc:sldMkLst>
        <pc:spChg chg="mod">
          <ac:chgData name="Alexander Sellapillai" userId="5a95c19abef8aa5e" providerId="LiveId" clId="{16E880E1-2AC6-4E70-A760-F9EC12A4619F}" dt="2026-02-08T07:40:57.187" v="3437" actId="1076"/>
          <ac:spMkLst>
            <pc:docMk/>
            <pc:sldMk cId="1383570570" sldId="522"/>
            <ac:spMk id="2" creationId="{B4FFA829-0732-7470-9B0F-3E9F899B7FD5}"/>
          </ac:spMkLst>
        </pc:spChg>
        <pc:spChg chg="mod">
          <ac:chgData name="Alexander Sellapillai" userId="5a95c19abef8aa5e" providerId="LiveId" clId="{16E880E1-2AC6-4E70-A760-F9EC12A4619F}" dt="2026-02-08T08:07:58.214" v="3552" actId="207"/>
          <ac:spMkLst>
            <pc:docMk/>
            <pc:sldMk cId="1383570570" sldId="522"/>
            <ac:spMk id="3" creationId="{1D1EBB31-7919-AC36-47DC-B60468D7363E}"/>
          </ac:spMkLst>
        </pc:spChg>
      </pc:sldChg>
      <pc:sldChg chg="addSp delSp modSp add mod ord">
        <pc:chgData name="Alexander Sellapillai" userId="5a95c19abef8aa5e" providerId="LiveId" clId="{16E880E1-2AC6-4E70-A760-F9EC12A4619F}" dt="2026-02-08T16:32:41.114" v="3990" actId="1076"/>
        <pc:sldMkLst>
          <pc:docMk/>
          <pc:sldMk cId="2419753386" sldId="523"/>
        </pc:sldMkLst>
        <pc:spChg chg="mod">
          <ac:chgData name="Alexander Sellapillai" userId="5a95c19abef8aa5e" providerId="LiveId" clId="{16E880E1-2AC6-4E70-A760-F9EC12A4619F}" dt="2026-02-08T11:39:40.144" v="3662" actId="20577"/>
          <ac:spMkLst>
            <pc:docMk/>
            <pc:sldMk cId="2419753386" sldId="523"/>
            <ac:spMk id="2" creationId="{87116FB2-3088-56AF-7887-602568FCD4D0}"/>
          </ac:spMkLst>
        </pc:spChg>
        <pc:spChg chg="add mod">
          <ac:chgData name="Alexander Sellapillai" userId="5a95c19abef8aa5e" providerId="LiveId" clId="{16E880E1-2AC6-4E70-A760-F9EC12A4619F}" dt="2026-02-08T11:51:48.423" v="3977" actId="313"/>
          <ac:spMkLst>
            <pc:docMk/>
            <pc:sldMk cId="2419753386" sldId="523"/>
            <ac:spMk id="20" creationId="{F2412C90-9F88-3ADE-EBE2-6AEE4FD56A84}"/>
          </ac:spMkLst>
        </pc:spChg>
        <pc:picChg chg="add mod">
          <ac:chgData name="Alexander Sellapillai" userId="5a95c19abef8aa5e" providerId="LiveId" clId="{16E880E1-2AC6-4E70-A760-F9EC12A4619F}" dt="2026-02-08T16:32:41.114" v="3990" actId="1076"/>
          <ac:picMkLst>
            <pc:docMk/>
            <pc:sldMk cId="2419753386" sldId="523"/>
            <ac:picMk id="24" creationId="{1E9BC9DE-F1C8-9D11-5D42-EB57F364F2AA}"/>
          </ac:picMkLst>
        </pc:picChg>
      </pc:sldChg>
      <pc:sldChg chg="add">
        <pc:chgData name="Alexander Sellapillai" userId="5a95c19abef8aa5e" providerId="LiveId" clId="{16E880E1-2AC6-4E70-A760-F9EC12A4619F}" dt="2026-02-08T11:38:55.219" v="3654" actId="2890"/>
        <pc:sldMkLst>
          <pc:docMk/>
          <pc:sldMk cId="3494706177" sldId="524"/>
        </pc:sldMkLst>
      </pc:sldChg>
      <pc:sldChg chg="addSp delSp modSp add mod">
        <pc:chgData name="Alexander Sellapillai" userId="5a95c19abef8aa5e" providerId="LiveId" clId="{16E880E1-2AC6-4E70-A760-F9EC12A4619F}" dt="2026-02-11T15:20:46.361" v="4004" actId="255"/>
        <pc:sldMkLst>
          <pc:docMk/>
          <pc:sldMk cId="1358435397" sldId="525"/>
        </pc:sldMkLst>
        <pc:spChg chg="mod">
          <ac:chgData name="Alexander Sellapillai" userId="5a95c19abef8aa5e" providerId="LiveId" clId="{16E880E1-2AC6-4E70-A760-F9EC12A4619F}" dt="2026-02-11T15:20:46.361" v="4004" actId="255"/>
          <ac:spMkLst>
            <pc:docMk/>
            <pc:sldMk cId="1358435397" sldId="525"/>
            <ac:spMk id="20" creationId="{45F8D70A-F288-556E-3A4B-BD9C02602490}"/>
          </ac:spMkLst>
        </pc:spChg>
        <pc:picChg chg="add mod">
          <ac:chgData name="Alexander Sellapillai" userId="5a95c19abef8aa5e" providerId="LiveId" clId="{16E880E1-2AC6-4E70-A760-F9EC12A4619F}" dt="2026-02-11T15:19:52.839" v="4003" actId="1076"/>
          <ac:picMkLst>
            <pc:docMk/>
            <pc:sldMk cId="1358435397" sldId="525"/>
            <ac:picMk id="3" creationId="{08ABB9F2-9815-577B-A188-BA1B9B25AA4D}"/>
          </ac:picMkLst>
        </pc:picChg>
      </pc:sldChg>
      <pc:sldChg chg="modSp add mod">
        <pc:chgData name="Alexander Sellapillai" userId="5a95c19abef8aa5e" providerId="LiveId" clId="{16E880E1-2AC6-4E70-A760-F9EC12A4619F}" dt="2026-02-11T17:15:38.335" v="4283" actId="1076"/>
        <pc:sldMkLst>
          <pc:docMk/>
          <pc:sldMk cId="367504037" sldId="526"/>
        </pc:sldMkLst>
        <pc:spChg chg="mod">
          <ac:chgData name="Alexander Sellapillai" userId="5a95c19abef8aa5e" providerId="LiveId" clId="{16E880E1-2AC6-4E70-A760-F9EC12A4619F}" dt="2026-02-11T17:08:57.327" v="4010" actId="1076"/>
          <ac:spMkLst>
            <pc:docMk/>
            <pc:sldMk cId="367504037" sldId="526"/>
            <ac:spMk id="2" creationId="{96072D92-2986-DB2D-8BC2-04DF708A2366}"/>
          </ac:spMkLst>
        </pc:spChg>
        <pc:spChg chg="mod">
          <ac:chgData name="Alexander Sellapillai" userId="5a95c19abef8aa5e" providerId="LiveId" clId="{16E880E1-2AC6-4E70-A760-F9EC12A4619F}" dt="2026-02-11T17:15:38.335" v="4283" actId="1076"/>
          <ac:spMkLst>
            <pc:docMk/>
            <pc:sldMk cId="367504037" sldId="526"/>
            <ac:spMk id="20" creationId="{42883A8F-AD46-033B-678F-9450F6473D65}"/>
          </ac:spMkLst>
        </pc:spChg>
        <pc:picChg chg="mod">
          <ac:chgData name="Alexander Sellapillai" userId="5a95c19abef8aa5e" providerId="LiveId" clId="{16E880E1-2AC6-4E70-A760-F9EC12A4619F}" dt="2026-02-11T17:11:26.232" v="4093" actId="1076"/>
          <ac:picMkLst>
            <pc:docMk/>
            <pc:sldMk cId="367504037" sldId="526"/>
            <ac:picMk id="3" creationId="{9FF00260-3590-186D-8418-3766CD0AD403}"/>
          </ac:picMkLst>
        </pc:picChg>
      </pc:sldChg>
      <pc:sldChg chg="modSp add mod">
        <pc:chgData name="Alexander Sellapillai" userId="5a95c19abef8aa5e" providerId="LiveId" clId="{16E880E1-2AC6-4E70-A760-F9EC12A4619F}" dt="2026-02-11T17:34:58.107" v="4315" actId="12"/>
        <pc:sldMkLst>
          <pc:docMk/>
          <pc:sldMk cId="3382352365" sldId="527"/>
        </pc:sldMkLst>
        <pc:spChg chg="mod">
          <ac:chgData name="Alexander Sellapillai" userId="5a95c19abef8aa5e" providerId="LiveId" clId="{16E880E1-2AC6-4E70-A760-F9EC12A4619F}" dt="2026-02-11T17:12:48.616" v="4120" actId="33524"/>
          <ac:spMkLst>
            <pc:docMk/>
            <pc:sldMk cId="3382352365" sldId="527"/>
            <ac:spMk id="2" creationId="{C2CFE438-E9BA-0305-F63A-261AECAAA4E6}"/>
          </ac:spMkLst>
        </pc:spChg>
        <pc:spChg chg="mod">
          <ac:chgData name="Alexander Sellapillai" userId="5a95c19abef8aa5e" providerId="LiveId" clId="{16E880E1-2AC6-4E70-A760-F9EC12A4619F}" dt="2026-02-11T17:34:58.107" v="4315" actId="12"/>
          <ac:spMkLst>
            <pc:docMk/>
            <pc:sldMk cId="3382352365" sldId="527"/>
            <ac:spMk id="20" creationId="{F2ED094A-CB84-ABDB-05EF-39DFA6B476CD}"/>
          </ac:spMkLst>
        </pc:spChg>
      </pc:sldChg>
      <pc:sldChg chg="modSp add mod">
        <pc:chgData name="Alexander Sellapillai" userId="5a95c19abef8aa5e" providerId="LiveId" clId="{16E880E1-2AC6-4E70-A760-F9EC12A4619F}" dt="2026-02-11T17:14:32.846" v="4282" actId="1076"/>
        <pc:sldMkLst>
          <pc:docMk/>
          <pc:sldMk cId="2025892629" sldId="528"/>
        </pc:sldMkLst>
        <pc:spChg chg="mod">
          <ac:chgData name="Alexander Sellapillai" userId="5a95c19abef8aa5e" providerId="LiveId" clId="{16E880E1-2AC6-4E70-A760-F9EC12A4619F}" dt="2026-02-11T17:13:25.453" v="4170" actId="20577"/>
          <ac:spMkLst>
            <pc:docMk/>
            <pc:sldMk cId="2025892629" sldId="528"/>
            <ac:spMk id="2" creationId="{358D0AA8-5E9D-EFE0-087A-A1FEEDA6E243}"/>
          </ac:spMkLst>
        </pc:spChg>
        <pc:spChg chg="mod">
          <ac:chgData name="Alexander Sellapillai" userId="5a95c19abef8aa5e" providerId="LiveId" clId="{16E880E1-2AC6-4E70-A760-F9EC12A4619F}" dt="2026-02-11T17:14:32.846" v="4282" actId="1076"/>
          <ac:spMkLst>
            <pc:docMk/>
            <pc:sldMk cId="2025892629" sldId="528"/>
            <ac:spMk id="20" creationId="{B632ABF3-6628-1B38-7E82-1F72350D81E5}"/>
          </ac:spMkLst>
        </pc:spChg>
      </pc:sldChg>
      <pc:sldChg chg="modSp add mod ord">
        <pc:chgData name="Alexander Sellapillai" userId="5a95c19abef8aa5e" providerId="LiveId" clId="{16E880E1-2AC6-4E70-A760-F9EC12A4619F}" dt="2026-02-12T03:24:45.805" v="4424" actId="1076"/>
        <pc:sldMkLst>
          <pc:docMk/>
          <pc:sldMk cId="3796366053" sldId="529"/>
        </pc:sldMkLst>
        <pc:spChg chg="mod">
          <ac:chgData name="Alexander Sellapillai" userId="5a95c19abef8aa5e" providerId="LiveId" clId="{16E880E1-2AC6-4E70-A760-F9EC12A4619F}" dt="2026-02-12T03:23:46.111" v="4322" actId="20577"/>
          <ac:spMkLst>
            <pc:docMk/>
            <pc:sldMk cId="3796366053" sldId="529"/>
            <ac:spMk id="2" creationId="{946F3182-4495-06E5-D11E-1ACA23A8FD30}"/>
          </ac:spMkLst>
        </pc:spChg>
        <pc:spChg chg="mod">
          <ac:chgData name="Alexander Sellapillai" userId="5a95c19abef8aa5e" providerId="LiveId" clId="{16E880E1-2AC6-4E70-A760-F9EC12A4619F}" dt="2026-02-12T03:24:45.805" v="4424" actId="1076"/>
          <ac:spMkLst>
            <pc:docMk/>
            <pc:sldMk cId="3796366053" sldId="529"/>
            <ac:spMk id="20" creationId="{2B309116-93EA-1887-F802-D734840CFAB3}"/>
          </ac:spMkLst>
        </pc:spChg>
      </pc:sldChg>
      <pc:sldChg chg="addSp delSp modSp add mod">
        <pc:chgData name="Alexander Sellapillai" userId="5a95c19abef8aa5e" providerId="LiveId" clId="{16E880E1-2AC6-4E70-A760-F9EC12A4619F}" dt="2026-02-14T21:54:05.438" v="4991" actId="20577"/>
        <pc:sldMkLst>
          <pc:docMk/>
          <pc:sldMk cId="1781920057" sldId="530"/>
        </pc:sldMkLst>
        <pc:spChg chg="mod">
          <ac:chgData name="Alexander Sellapillai" userId="5a95c19abef8aa5e" providerId="LiveId" clId="{16E880E1-2AC6-4E70-A760-F9EC12A4619F}" dt="2026-02-14T21:54:05.438" v="4991" actId="20577"/>
          <ac:spMkLst>
            <pc:docMk/>
            <pc:sldMk cId="1781920057" sldId="530"/>
            <ac:spMk id="2" creationId="{C0B7BE12-34D0-1637-EF89-A76232BB711D}"/>
          </ac:spMkLst>
        </pc:spChg>
        <pc:spChg chg="add mod">
          <ac:chgData name="Alexander Sellapillai" userId="5a95c19abef8aa5e" providerId="LiveId" clId="{16E880E1-2AC6-4E70-A760-F9EC12A4619F}" dt="2026-02-14T05:59:05.560" v="4617" actId="17032"/>
          <ac:spMkLst>
            <pc:docMk/>
            <pc:sldMk cId="1781920057" sldId="530"/>
            <ac:spMk id="5" creationId="{D8D33FC1-C2A9-D6AC-0D7E-3A0EDE45C5A1}"/>
          </ac:spMkLst>
        </pc:spChg>
        <pc:spChg chg="add del">
          <ac:chgData name="Alexander Sellapillai" userId="5a95c19abef8aa5e" providerId="LiveId" clId="{16E880E1-2AC6-4E70-A760-F9EC12A4619F}" dt="2026-02-14T05:58:28.271" v="4614" actId="11529"/>
          <ac:spMkLst>
            <pc:docMk/>
            <pc:sldMk cId="1781920057" sldId="530"/>
            <ac:spMk id="6" creationId="{562B8064-5B72-5EBA-0F1F-F678C030A4DE}"/>
          </ac:spMkLst>
        </pc:spChg>
        <pc:spChg chg="mod">
          <ac:chgData name="Alexander Sellapillai" userId="5a95c19abef8aa5e" providerId="LiveId" clId="{16E880E1-2AC6-4E70-A760-F9EC12A4619F}" dt="2026-02-14T05:58:12.978" v="4610" actId="1076"/>
          <ac:spMkLst>
            <pc:docMk/>
            <pc:sldMk cId="1781920057" sldId="530"/>
            <ac:spMk id="20" creationId="{0F916E00-0A3B-AE0B-DBC4-75315126D3D6}"/>
          </ac:spMkLst>
        </pc:spChg>
        <pc:picChg chg="mod">
          <ac:chgData name="Alexander Sellapillai" userId="5a95c19abef8aa5e" providerId="LiveId" clId="{16E880E1-2AC6-4E70-A760-F9EC12A4619F}" dt="2026-02-14T05:58:14.132" v="4611" actId="1076"/>
          <ac:picMkLst>
            <pc:docMk/>
            <pc:sldMk cId="1781920057" sldId="530"/>
            <ac:picMk id="3" creationId="{BA4D7382-544F-17CE-47A7-36CA067F165E}"/>
          </ac:picMkLst>
        </pc:picChg>
      </pc:sldChg>
      <pc:sldChg chg="add del ord">
        <pc:chgData name="Alexander Sellapillai" userId="5a95c19abef8aa5e" providerId="LiveId" clId="{16E880E1-2AC6-4E70-A760-F9EC12A4619F}" dt="2026-02-13T12:37:36.179" v="4428" actId="2696"/>
        <pc:sldMkLst>
          <pc:docMk/>
          <pc:sldMk cId="2418755648" sldId="530"/>
        </pc:sldMkLst>
      </pc:sldChg>
      <pc:sldChg chg="addSp delSp modSp add mod">
        <pc:chgData name="Alexander Sellapillai" userId="5a95c19abef8aa5e" providerId="LiveId" clId="{16E880E1-2AC6-4E70-A760-F9EC12A4619F}" dt="2026-02-14T10:01:00.075" v="4984" actId="20577"/>
        <pc:sldMkLst>
          <pc:docMk/>
          <pc:sldMk cId="202760337" sldId="531"/>
        </pc:sldMkLst>
        <pc:spChg chg="mod">
          <ac:chgData name="Alexander Sellapillai" userId="5a95c19abef8aa5e" providerId="LiveId" clId="{16E880E1-2AC6-4E70-A760-F9EC12A4619F}" dt="2026-02-14T10:01:00.075" v="4984" actId="20577"/>
          <ac:spMkLst>
            <pc:docMk/>
            <pc:sldMk cId="202760337" sldId="531"/>
            <ac:spMk id="2" creationId="{56149780-AFCD-488B-73CD-BD2F3794A245}"/>
          </ac:spMkLst>
        </pc:spChg>
        <pc:spChg chg="mod">
          <ac:chgData name="Alexander Sellapillai" userId="5a95c19abef8aa5e" providerId="LiveId" clId="{16E880E1-2AC6-4E70-A760-F9EC12A4619F}" dt="2026-02-14T09:59:35.085" v="4983" actId="20577"/>
          <ac:spMkLst>
            <pc:docMk/>
            <pc:sldMk cId="202760337" sldId="531"/>
            <ac:spMk id="20" creationId="{17059CC6-009E-CFBC-BBDE-255BAFC3B8A7}"/>
          </ac:spMkLst>
        </pc:spChg>
        <pc:picChg chg="add mod">
          <ac:chgData name="Alexander Sellapillai" userId="5a95c19abef8aa5e" providerId="LiveId" clId="{16E880E1-2AC6-4E70-A760-F9EC12A4619F}" dt="2026-02-14T09:35:10.838" v="4802" actId="1076"/>
          <ac:picMkLst>
            <pc:docMk/>
            <pc:sldMk cId="202760337" sldId="531"/>
            <ac:picMk id="3" creationId="{7C810045-86AC-F592-6848-D6F067ED52DF}"/>
          </ac:picMkLst>
        </pc:picChg>
        <pc:picChg chg="del">
          <ac:chgData name="Alexander Sellapillai" userId="5a95c19abef8aa5e" providerId="LiveId" clId="{16E880E1-2AC6-4E70-A760-F9EC12A4619F}" dt="2026-02-14T09:27:26.888" v="4740" actId="478"/>
          <ac:picMkLst>
            <pc:docMk/>
            <pc:sldMk cId="202760337" sldId="531"/>
            <ac:picMk id="24" creationId="{53C49189-77E3-8722-E266-54FA81BE3BF6}"/>
          </ac:picMkLst>
        </pc:picChg>
      </pc:sldChg>
      <pc:sldChg chg="modSp add mod">
        <pc:chgData name="Alexander Sellapillai" userId="5a95c19abef8aa5e" providerId="LiveId" clId="{16E880E1-2AC6-4E70-A760-F9EC12A4619F}" dt="2026-02-14T09:38:30.762" v="4868" actId="207"/>
        <pc:sldMkLst>
          <pc:docMk/>
          <pc:sldMk cId="2519083517" sldId="532"/>
        </pc:sldMkLst>
        <pc:spChg chg="mod">
          <ac:chgData name="Alexander Sellapillai" userId="5a95c19abef8aa5e" providerId="LiveId" clId="{16E880E1-2AC6-4E70-A760-F9EC12A4619F}" dt="2026-02-14T09:38:30.762" v="4868" actId="207"/>
          <ac:spMkLst>
            <pc:docMk/>
            <pc:sldMk cId="2519083517" sldId="532"/>
            <ac:spMk id="20" creationId="{CAA897E8-E34F-0941-586D-5A29B3A618A9}"/>
          </ac:spMkLst>
        </pc:spChg>
      </pc:sldChg>
      <pc:sldChg chg="addSp delSp modSp add mod">
        <pc:chgData name="Alexander Sellapillai" userId="5a95c19abef8aa5e" providerId="LiveId" clId="{16E880E1-2AC6-4E70-A760-F9EC12A4619F}" dt="2026-02-14T10:11:21.822" v="4987"/>
        <pc:sldMkLst>
          <pc:docMk/>
          <pc:sldMk cId="327679879" sldId="533"/>
        </pc:sldMkLst>
        <pc:spChg chg="mod">
          <ac:chgData name="Alexander Sellapillai" userId="5a95c19abef8aa5e" providerId="LiveId" clId="{16E880E1-2AC6-4E70-A760-F9EC12A4619F}" dt="2026-02-14T10:07:55.772" v="4985" actId="20577"/>
          <ac:spMkLst>
            <pc:docMk/>
            <pc:sldMk cId="327679879" sldId="533"/>
            <ac:spMk id="2" creationId="{275DED2D-3139-003A-630F-B43B9657A2DE}"/>
          </ac:spMkLst>
        </pc:spChg>
        <pc:spChg chg="mod">
          <ac:chgData name="Alexander Sellapillai" userId="5a95c19abef8aa5e" providerId="LiveId" clId="{16E880E1-2AC6-4E70-A760-F9EC12A4619F}" dt="2026-02-14T09:40:49.420" v="4958" actId="1076"/>
          <ac:spMkLst>
            <pc:docMk/>
            <pc:sldMk cId="327679879" sldId="533"/>
            <ac:spMk id="20" creationId="{61118001-4095-462F-B3B5-87C38E0B2634}"/>
          </ac:spMkLst>
        </pc:spChg>
        <pc:picChg chg="del mod">
          <ac:chgData name="Alexander Sellapillai" userId="5a95c19abef8aa5e" providerId="LiveId" clId="{16E880E1-2AC6-4E70-A760-F9EC12A4619F}" dt="2026-02-14T10:11:20.844" v="4986" actId="478"/>
          <ac:picMkLst>
            <pc:docMk/>
            <pc:sldMk cId="327679879" sldId="533"/>
            <ac:picMk id="3" creationId="{85B46B94-D0C2-56CC-8054-E472C5102381}"/>
          </ac:picMkLst>
        </pc:picChg>
        <pc:picChg chg="add mod">
          <ac:chgData name="Alexander Sellapillai" userId="5a95c19abef8aa5e" providerId="LiveId" clId="{16E880E1-2AC6-4E70-A760-F9EC12A4619F}" dt="2026-02-14T10:11:21.822" v="4987"/>
          <ac:picMkLst>
            <pc:docMk/>
            <pc:sldMk cId="327679879" sldId="533"/>
            <ac:picMk id="4" creationId="{4011ED93-DE1A-7941-0061-D5E2F1CCD0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B03BE-F882-FF7D-F750-0D981725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97D3F-3E35-899D-7D93-8C2363702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CEB37-7307-0EA4-D2E2-5DA591D8B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0C92-2849-5860-EC71-768453529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6C06-6D1D-752D-10B5-ECEC9BFC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FF7F5-F372-A5E8-18FF-605D8F64B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567E4-E644-8052-A88D-F26BE4706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55E7-0F8A-FFBE-CD2B-FC62B840D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2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3613-3DBD-E218-8BC5-F2E117FE7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398864-3BA0-1693-3910-A4F0C79D6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D3992-A5EF-AEBD-51A3-9E7F91C30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DD8A-5C48-31D4-7637-7D0D687CE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4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AB4D0-B53B-4624-5E40-498CF1DFE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F9AD6-CC63-8C99-9534-0DF57D6BD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99F97-F284-AA7D-A4C7-824878C93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D9F8-65E0-C08D-2B43-9664D03F8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0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2FD90-DCDA-F5D2-8803-BB45966EA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6AFAD-1921-1D77-F7E8-B661ACCC3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BC429-0817-C68E-F3D7-4B089525F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0609-72B2-0AA6-7488-74897C185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48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6BFB9-701B-0AE7-2FC8-9580EB06C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C9454-1456-51AB-A5F8-FC9A02AE5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548E2-637C-714B-CD30-5C69A85DD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2F339-7566-C7B4-9CA1-0689BE4F0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02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619B9-9C7F-B8C1-DC0C-A91B816E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824C5-AA55-13CE-90D8-917742986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D0898-C8E6-A7DE-B4E7-A7294CD25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BED01-59D8-7EFF-3F89-BF988F63B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1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CC77B-EB12-21D9-D65C-288517E14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CC7C5-ED64-738E-BC9B-E5729D44E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C019E-8B28-9A13-1AB9-21771AA94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13D4-D507-FC47-07C3-A8078AD57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9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335EA-24B6-5F28-49AF-929F211F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1EAA7-09FD-C11A-DB8A-DEE623A6A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AF020-82C0-9DC2-31EA-5BDADE217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5A91F-F215-D665-56C1-6C202B0C6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57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1FBE2-C367-166D-57A7-55A051DE0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50482-D253-B0D0-8775-A737E99DF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8D999-3E09-8E37-F3D7-80519843F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37B70-6BA3-0DB9-C27B-8F81B664D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2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4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D8B5-D961-976D-D215-0088C764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B5105-8AE6-FBDA-BC86-5672DE5F9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F8CA6-1AFD-3B88-3B9C-2ED20EBB0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8AB2-54A8-324E-9F8B-E035A6BD4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39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FDE81-A3D3-628B-4924-F03E0C5D0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7EDA00-D569-E176-91D5-A5633708F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CC1C4-2C94-FB5A-121D-6F7DCF886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33E8D-826F-23BC-514B-8A81A6CDD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10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36437-D5B2-070B-6500-3FD4E235B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F5A4C-D221-5645-9F2A-20170CC9D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66467-5263-61B7-B04C-7CA1A3C98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A5678-B29D-1B2E-2CB1-B2AA34EA7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8C894-9B67-BAD1-E496-7C6DAEF97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98F0A-CB31-2A82-2B82-FA686A47B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DADA0-8900-BF17-D3DB-DEBCDDC65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7E2C-FD68-8440-C3BE-7F8495658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2E7D-8817-B029-6961-0C444EBBF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677E5-E2E6-F171-545B-3DDBA830A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9E51A-212C-E391-5A19-E2DA4C416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D7AB-5B06-05CF-161D-3D275F7DA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90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B52A5-4FB1-6727-1E6E-67F6EEE6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1C1CB-F99B-CEE2-9350-0422BE75F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406A8-EC51-64CB-037F-9C5B7C377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CC335-BB9C-80C0-1931-9DA78ADCA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39537-5A44-6090-5960-05DB86FF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65283-0766-EE8A-4D02-CD98BFBB0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02081-9E5C-C051-6ACB-9DA6708E4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2A8FF-67CD-3167-01D2-4990219A4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7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A4A52-DAF8-3AC0-4F0E-0D6A1314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31506-F8E6-C8DE-CCE9-165C9EAEE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AE71A-86CF-F609-3B5F-EC46BB515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A65C1-FEBC-787B-9109-80A12E238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4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953A8-951C-53FA-9A1E-F7A64024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78E68-47F3-FAF6-4D69-FF2AE44CA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1CF98-59BC-9893-0A36-DADAC1E2F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85B5-068C-5119-24C8-9006F3E3D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5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A62E-925C-5603-88CC-D9089A686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D05B5-9142-C81E-8F9D-007F0C076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057A5-C2C5-0178-DADB-C99F48F01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87238-F0AC-CB95-07F0-D02D68B67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7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20096-AB43-4D7E-CEF3-34B85BFAF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E937AF-FC95-6BB0-409E-56A40ACB4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567CE-8F7C-07C5-9695-6096AFCC4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EF9-6798-BFD1-A30F-F0F2580D8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6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4E416-53FB-0299-F798-8DF83173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119FB-B8F8-6E0D-5DBC-753F64AFA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8308A-ED2B-B100-DF25-6D2C9117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07F94-3676-DC02-13FF-B1D93F8E9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106" y="1512281"/>
            <a:ext cx="3975353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812" y="3794249"/>
            <a:ext cx="1457940" cy="175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56603" y="348380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03 – </a:t>
            </a:r>
            <a:r>
              <a:rPr lang="en-US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to implement F5 LTM as a full reverse proxy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5" y="1304692"/>
            <a:ext cx="7572567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82E8A3-2E72-326E-D1D9-EAB9D3EA8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E0CB5-E31B-D815-3B78-86FE97A3409B}"/>
              </a:ext>
            </a:extLst>
          </p:cNvPr>
          <p:cNvSpPr/>
          <p:nvPr/>
        </p:nvSpPr>
        <p:spPr>
          <a:xfrm>
            <a:off x="1287683" y="697354"/>
            <a:ext cx="988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6. </a:t>
            </a:r>
            <a:r>
              <a:rPr lang="en-US" altLang="en-US" dirty="0">
                <a:latin typeface="Arial" panose="020B0604020202020204" pitchFamily="34" charset="0"/>
              </a:rPr>
              <a:t>Create a self-signed certificate matching your IP and hostname for management connectivity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5266BF9-FA1E-4FD2-FC82-33A11BF545D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48308" y="1639870"/>
            <a:ext cx="709538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device certificate is required to </a:t>
            </a: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secure management connectivity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F5 BIG-IP generates self-signed certificates by default using the </a:t>
            </a: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OpenSSL libraries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included with TMOS.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 configured in the certificate should match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certificate’s Common Name (CN).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CN: Adc1.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lab.ae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Email: asellapillai@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lab.ae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Subject Alternative Name (SAN) must be configured with both the </a:t>
            </a: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F5 DNS name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GB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F5 management IP address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using the following syntax: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adc1.lab.ae,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10.10.100.15</a:t>
            </a:r>
          </a:p>
        </p:txBody>
      </p:sp>
    </p:spTree>
    <p:extLst>
      <p:ext uri="{BB962C8B-B14F-4D97-AF65-F5344CB8AC3E}">
        <p14:creationId xmlns:p14="http://schemas.microsoft.com/office/powerpoint/2010/main" val="353611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6C9481-3917-A33A-ECCE-C1168EDB2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51FF76-B26D-8C45-E291-CEA0D71D4DD8}"/>
              </a:ext>
            </a:extLst>
          </p:cNvPr>
          <p:cNvSpPr/>
          <p:nvPr/>
        </p:nvSpPr>
        <p:spPr>
          <a:xfrm>
            <a:off x="1287683" y="697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7. </a:t>
            </a:r>
            <a:r>
              <a:rPr lang="en-US" altLang="en-US" dirty="0">
                <a:latin typeface="Arial" panose="020B0604020202020204" pitchFamily="34" charset="0"/>
              </a:rPr>
              <a:t>Configure the platform settings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B7E5A99-40F6-D289-55DA-8B813A50C13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4365" y="1993161"/>
            <a:ext cx="41730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Setup the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hostname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Adc1.Lab.ae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Setup the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time zone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Asia/Dubai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Setup the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root password</a:t>
            </a:r>
          </a:p>
        </p:txBody>
      </p:sp>
    </p:spTree>
    <p:extLst>
      <p:ext uri="{BB962C8B-B14F-4D97-AF65-F5344CB8AC3E}">
        <p14:creationId xmlns:p14="http://schemas.microsoft.com/office/powerpoint/2010/main" val="73745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54F924-7B73-E2FF-8896-B5C24504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FAFABF-F037-8C14-980C-402BA621CFA2}"/>
              </a:ext>
            </a:extLst>
          </p:cNvPr>
          <p:cNvSpPr/>
          <p:nvPr/>
        </p:nvSpPr>
        <p:spPr>
          <a:xfrm>
            <a:off x="1287683" y="697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8. </a:t>
            </a:r>
            <a:r>
              <a:rPr lang="en-US" b="1" dirty="0"/>
              <a:t>DNS and NTP Configuration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5CF0785-AC70-F3A2-D4FF-948F6175AB2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027557" y="1529326"/>
            <a:ext cx="61368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DNS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reliable name resolution for all services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NTP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Maintain accurate time synchronization across systems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Why DNS and NTP Are Critical for F5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NTP synchronization issues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cause </a:t>
            </a:r>
            <a:r>
              <a:rPr lang="en-US" b="1" dirty="0"/>
              <a:t>HA sync failures</a:t>
            </a:r>
            <a:r>
              <a:rPr lang="en-US" dirty="0"/>
              <a:t> between F5 devices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DNS failures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Break </a:t>
            </a:r>
            <a:r>
              <a:rPr lang="en-US" b="1" dirty="0"/>
              <a:t>F5 dynamic DNS updates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 </a:t>
            </a:r>
            <a:r>
              <a:rPr lang="en-US" b="1" dirty="0"/>
              <a:t>Kerberos authentication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0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8661C3-A0B1-F0EF-8624-EFB046A6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859BC-5414-3B48-4007-F8401904781D}"/>
              </a:ext>
            </a:extLst>
          </p:cNvPr>
          <p:cNvSpPr/>
          <p:nvPr/>
        </p:nvSpPr>
        <p:spPr>
          <a:xfrm>
            <a:off x="1052012" y="531668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8. </a:t>
            </a:r>
            <a:r>
              <a:rPr lang="en-US" b="1" dirty="0"/>
              <a:t>DNS and NTP Configuration – Validation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1DBEE24-B8A3-CAEE-9D96-0FB322E123F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8941" y="1906401"/>
            <a:ext cx="394827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Verify DNS and Network Routing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ip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route get 10.10.10.10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Verify DNS resolution: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dig lab.ae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GB" b="1" dirty="0">
                <a:solidFill>
                  <a:srgbClr val="FFC000"/>
                </a:solidFill>
              </a:rPr>
              <a:t>Verify NTP Synchronization</a:t>
            </a:r>
          </a:p>
          <a:p>
            <a:endParaRPr lang="en-GB" dirty="0"/>
          </a:p>
          <a:p>
            <a:r>
              <a:rPr lang="en-GB" dirty="0"/>
              <a:t>    Check NTP peers and sync status: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 ntpq -np</a:t>
            </a:r>
          </a:p>
          <a:p>
            <a:r>
              <a:rPr lang="en-US" dirty="0"/>
              <a:t>    Verify system clock: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   clock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64818-C40B-2D16-E7A7-0D9D8CF9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10" y="1300899"/>
            <a:ext cx="7978450" cy="50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FA701B-A9AD-A036-3907-54893B69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FA829-0732-7470-9B0F-3E9F899B7FD5}"/>
              </a:ext>
            </a:extLst>
          </p:cNvPr>
          <p:cNvSpPr/>
          <p:nvPr/>
        </p:nvSpPr>
        <p:spPr>
          <a:xfrm>
            <a:off x="1154948" y="25429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9. </a:t>
            </a:r>
            <a:r>
              <a:rPr lang="en-US" altLang="en-US" b="1" dirty="0">
                <a:latin typeface="Arial" panose="020B0604020202020204" pitchFamily="34" charset="0"/>
              </a:rPr>
              <a:t>Understand Management Plane and Data Plane routing in F5.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1EBB31-7919-AC36-47DC-B60468D7363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55421" y="1418462"/>
            <a:ext cx="988210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F5 shares the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same routing plane for both the Data Plane and the Management Plane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does this mean?</a:t>
            </a:r>
            <a:br>
              <a:rPr lang="en-GB" dirty="0"/>
            </a:br>
            <a:r>
              <a:rPr lang="en-GB" dirty="0"/>
              <a:t>It means that the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F5 Data Plane and Management Plane are part of the same default VRF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is the reason why</a:t>
            </a:r>
            <a:r>
              <a:rPr lang="en-GB" dirty="0"/>
              <a:t>, when we configure the default route on the Management VLAN,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it is configured with a higher metric</a:t>
            </a:r>
            <a:r>
              <a:rPr lang="en-GB" dirty="0"/>
              <a:t>.  As long as the Data Plane is not configured, the system continue to use the Management default route for any outbound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moment you configure a default route using the Data Plane</a:t>
            </a:r>
            <a:r>
              <a:rPr lang="en-GB" dirty="0"/>
              <a:t>, that route is installed with a lower metric.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Because of this lower metric,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Data Plane default route takes priority</a:t>
            </a:r>
            <a:r>
              <a:rPr lang="en-GB" dirty="0"/>
              <a:t> and becomes the active route,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overriding the Management Plane default route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57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694953-3B9E-75DC-C304-ECF6DF3F6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63FF3-5CD4-2D9F-B822-1A7EDD3D92FC}"/>
              </a:ext>
            </a:extLst>
          </p:cNvPr>
          <p:cNvSpPr/>
          <p:nvPr/>
        </p:nvSpPr>
        <p:spPr>
          <a:xfrm>
            <a:off x="1286924" y="65758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9. </a:t>
            </a:r>
            <a:r>
              <a:rPr lang="en-US" altLang="en-US" b="1" dirty="0">
                <a:latin typeface="Arial" panose="020B0604020202020204" pitchFamily="34" charset="0"/>
              </a:rPr>
              <a:t>Understand Management Plane and Data Plane routing in F5.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7A0C96-7FE6-1713-1FC6-E5B73C4D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8" y="779964"/>
            <a:ext cx="5352089" cy="5829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A2A87F-4F3A-74BE-AE21-1BA84A14A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79963"/>
            <a:ext cx="526992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496554-D8BA-5023-AD69-159861F0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116FB2-3088-56AF-7887-602568FCD4D0}"/>
              </a:ext>
            </a:extLst>
          </p:cNvPr>
          <p:cNvSpPr/>
          <p:nvPr/>
        </p:nvSpPr>
        <p:spPr>
          <a:xfrm>
            <a:off x="1286924" y="65758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10. </a:t>
            </a:r>
            <a:r>
              <a:rPr lang="en-US" altLang="en-US" dirty="0">
                <a:latin typeface="Arial" panose="020B0604020202020204" pitchFamily="34" charset="0"/>
              </a:rPr>
              <a:t>Configure the Data Plane VLAN with the respective interfaces.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412C90-9F88-3ADE-EBE2-6AEE4FD56A84}"/>
              </a:ext>
            </a:extLst>
          </p:cNvPr>
          <p:cNvSpPr txBox="1"/>
          <p:nvPr/>
        </p:nvSpPr>
        <p:spPr>
          <a:xfrm>
            <a:off x="433633" y="1859339"/>
            <a:ext cx="51564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Identify the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Configure the vlans for Client-Side, Server-Side and High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Client Side -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S1_Pub-CS-Zone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Server Side -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S1_RP-SS-Zone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High Availability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S1_Adc-Ha-Vlan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Configure the Self-IP for the Client-Side and Server-Side Vlans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9BC9DE-F1C8-9D11-5D42-EB57F364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21" y="622169"/>
            <a:ext cx="5809337" cy="59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9AEE54-8B55-C22B-D5EB-02F07A74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81F3D-A3FB-62D0-D5D1-ABEFED77A2F4}"/>
              </a:ext>
            </a:extLst>
          </p:cNvPr>
          <p:cNvSpPr/>
          <p:nvPr/>
        </p:nvSpPr>
        <p:spPr>
          <a:xfrm>
            <a:off x="1286924" y="65758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10. </a:t>
            </a:r>
            <a:r>
              <a:rPr lang="en-US" altLang="en-US" dirty="0">
                <a:latin typeface="Arial" panose="020B0604020202020204" pitchFamily="34" charset="0"/>
              </a:rPr>
              <a:t>Configure the Data Plane VLAN with the respective interfaces.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F8D70A-F288-556E-3A4B-BD9C02602490}"/>
              </a:ext>
            </a:extLst>
          </p:cNvPr>
          <p:cNvSpPr txBox="1"/>
          <p:nvPr/>
        </p:nvSpPr>
        <p:spPr>
          <a:xfrm>
            <a:off x="405353" y="1864613"/>
            <a:ext cx="42986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Identify the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Configure the vlans for Client-Side, Server-Side and High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Client Side - 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S1_Pub-CS-Zone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Server Side - 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</a:rPr>
              <a:t>S1_RP-SS-Zone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High Availability -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S1_Adc-Ha-Vlan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600" dirty="0"/>
              <a:t>Configure the Self-IP for the Client-Side and Server-Side Vlans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BB9F2-9815-577B-A188-BA1B9B25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976" y="1323321"/>
            <a:ext cx="7019841" cy="4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D69C10-BD2D-8A32-738E-2307CC2B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7BE12-34D0-1637-EF89-A76232BB711D}"/>
              </a:ext>
            </a:extLst>
          </p:cNvPr>
          <p:cNvSpPr/>
          <p:nvPr/>
        </p:nvSpPr>
        <p:spPr>
          <a:xfrm>
            <a:off x="1286924" y="65758"/>
            <a:ext cx="988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10. </a:t>
            </a:r>
            <a:r>
              <a:rPr lang="en-GB" dirty="0"/>
              <a:t>This is a single F5 BIG-IP deployment; therefore, a floating IP is not required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</a:rPr>
              <a:t>(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Verify </a:t>
            </a:r>
            <a:r>
              <a:rPr lang="en-GB" alt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the physical 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&amp; Logical Connectivity</a:t>
            </a:r>
            <a:r>
              <a:rPr lang="en-GB" altLang="en-US" dirty="0">
                <a:latin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916E00-0A3B-AE0B-DBC4-75315126D3D6}"/>
              </a:ext>
            </a:extLst>
          </p:cNvPr>
          <p:cNvSpPr txBox="1"/>
          <p:nvPr/>
        </p:nvSpPr>
        <p:spPr>
          <a:xfrm>
            <a:off x="141402" y="1014249"/>
            <a:ext cx="44211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</a:rPr>
              <a:t>We configured the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server-side and client-side VLAN Self IPs </a:t>
            </a:r>
            <a:r>
              <a:rPr lang="en-GB" altLang="en-US" sz="1500" dirty="0">
                <a:latin typeface="Arial" panose="020B0604020202020204" pitchFamily="34" charset="0"/>
              </a:rPr>
              <a:t>to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extend the Layer 2 logical connection to the gateway</a:t>
            </a:r>
            <a:r>
              <a:rPr lang="en-GB" altLang="en-US" sz="15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5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</a:rPr>
              <a:t>Let us test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the Layer 3 logical connectivity </a:t>
            </a:r>
            <a:r>
              <a:rPr lang="en-GB" altLang="en-US" sz="1500" dirty="0">
                <a:latin typeface="Arial" panose="020B0604020202020204" pitchFamily="34" charset="0"/>
              </a:rPr>
              <a:t>from the F5 to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both the client-side and server-side </a:t>
            </a:r>
            <a:r>
              <a:rPr lang="en-GB" altLang="en-US" sz="1500" dirty="0">
                <a:latin typeface="Arial" panose="020B0604020202020204" pitchFamily="34" charset="0"/>
              </a:rPr>
              <a:t>VLAN gateways.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5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</a:rPr>
              <a:t>In some cases,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ping may be blocked</a:t>
            </a:r>
            <a:r>
              <a:rPr lang="en-GB" altLang="en-US" sz="1500" dirty="0">
                <a:latin typeface="Arial" panose="020B0604020202020204" pitchFamily="34" charset="0"/>
              </a:rPr>
              <a:t>. In such situations, you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should check whether the gateway ARP </a:t>
            </a:r>
            <a:r>
              <a:rPr lang="en-GB" altLang="en-US" sz="1500" dirty="0">
                <a:latin typeface="Arial" panose="020B0604020202020204" pitchFamily="34" charset="0"/>
              </a:rPr>
              <a:t>entry is learned.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5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</a:rPr>
              <a:t>To check this, log in to F5 </a:t>
            </a:r>
            <a:r>
              <a:rPr lang="en-GB" altLang="en-US" sz="1500" dirty="0" err="1">
                <a:latin typeface="Arial" panose="020B0604020202020204" pitchFamily="34" charset="0"/>
              </a:rPr>
              <a:t>tmsh</a:t>
            </a:r>
            <a:r>
              <a:rPr lang="en-GB" altLang="en-US" sz="1500" dirty="0">
                <a:latin typeface="Arial" panose="020B0604020202020204" pitchFamily="34" charset="0"/>
              </a:rPr>
              <a:t> and run: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500" dirty="0">
              <a:latin typeface="Arial" panose="020B0604020202020204" pitchFamily="34" charset="0"/>
            </a:endParaRPr>
          </a:p>
          <a:p>
            <a:r>
              <a:rPr lang="en-GB" altLang="en-US" sz="1500" dirty="0">
                <a:latin typeface="Arial" panose="020B0604020202020204" pitchFamily="34" charset="0"/>
              </a:rPr>
              <a:t>	</a:t>
            </a:r>
            <a:r>
              <a:rPr lang="en-GB" altLang="en-US" sz="15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show net </a:t>
            </a:r>
            <a:r>
              <a:rPr lang="en-GB" altLang="en-US" sz="15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arp</a:t>
            </a:r>
            <a:endParaRPr lang="en-GB" altLang="en-US" sz="15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5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</a:rPr>
              <a:t>This confirms that our </a:t>
            </a:r>
            <a:r>
              <a:rPr lang="en-GB" altLang="en-US" sz="1500" dirty="0">
                <a:solidFill>
                  <a:srgbClr val="FFC000"/>
                </a:solidFill>
                <a:latin typeface="Arial" panose="020B0604020202020204" pitchFamily="34" charset="0"/>
              </a:rPr>
              <a:t>VLAN configuration and Layer 3 logical connectivity between the F5 and the gateways</a:t>
            </a:r>
            <a:r>
              <a:rPr lang="en-GB" altLang="en-US" sz="1500" dirty="0">
                <a:latin typeface="Arial" panose="020B0604020202020204" pitchFamily="34" charset="0"/>
              </a:rPr>
              <a:t> are working correctly for both the server-side and client-side VLANs.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D7382-544F-17CE-47A7-36CA067F1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403" y="1179548"/>
            <a:ext cx="7019841" cy="4498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33FC1-C2A9-D6AC-0D7E-3A0EDE45C5A1}"/>
              </a:ext>
            </a:extLst>
          </p:cNvPr>
          <p:cNvSpPr txBox="1"/>
          <p:nvPr/>
        </p:nvSpPr>
        <p:spPr>
          <a:xfrm>
            <a:off x="1055402" y="5949975"/>
            <a:ext cx="10345146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alt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Important Note :- </a:t>
            </a:r>
            <a:r>
              <a:rPr lang="en-GB" altLang="en-US" sz="1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If this does not work, you should troubleshoot by checking the port group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178192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EEAB09-B6EB-1636-F1A0-3BAB32D2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72D92-2986-DB2D-8BC2-04DF708A2366}"/>
              </a:ext>
            </a:extLst>
          </p:cNvPr>
          <p:cNvSpPr/>
          <p:nvPr/>
        </p:nvSpPr>
        <p:spPr>
          <a:xfrm>
            <a:off x="1286924" y="166477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11. </a:t>
            </a:r>
            <a:r>
              <a:rPr lang="en-US" altLang="en-US" dirty="0">
                <a:latin typeface="Arial" panose="020B0604020202020204" pitchFamily="34" charset="0"/>
              </a:rPr>
              <a:t>Configure the Data Plane routing.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83A8F-AD46-033B-678F-9450F6473D65}"/>
              </a:ext>
            </a:extLst>
          </p:cNvPr>
          <p:cNvSpPr txBox="1"/>
          <p:nvPr/>
        </p:nvSpPr>
        <p:spPr>
          <a:xfrm>
            <a:off x="829559" y="2505637"/>
            <a:ext cx="34879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Arial" panose="020B0604020202020204" pitchFamily="34" charset="0"/>
              </a:rPr>
              <a:t>Two types of 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Client-Side Routing 	</a:t>
            </a:r>
            <a:endParaRPr lang="en-AE" sz="1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E" sz="1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Server-Side Routing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00260-3590-186D-8418-3766CD0A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40" y="1351602"/>
            <a:ext cx="7019841" cy="4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604499" y="133929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F5 BIG-IP Deployment - </a:t>
            </a:r>
            <a:r>
              <a:rPr lang="en-US" altLang="en-US" dirty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Virtual Machine TMOS Version 21</a:t>
            </a:r>
            <a:endParaRPr lang="en-GB" altLang="en-US" dirty="0">
              <a:solidFill>
                <a:srgbClr val="FFFF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607906" y="708464"/>
            <a:ext cx="9041197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Spin up the F5 Virtual Machine in ESXi/vCenter/VMWare Workstation Player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Management Plane and Data Plane connectivity.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 in to the console and set up the IP address, subnet mask, and default gateway.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 in using the GUI and change the admin password.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Activate the license and provision the LTM and ASM modules.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a self-signed certificate matching your IP and hostname for management connectivity.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Configure the hostname, time zone, and root password.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Configure DNS and NTP.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Management Plane and Data Plane routing in F5.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Configure the Data Plane VLAN with the respective interfaces.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Configure the Data Plane routing.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Verify the Management Plane and Data Plane routing.</a:t>
            </a:r>
          </a:p>
        </p:txBody>
      </p:sp>
    </p:spTree>
    <p:extLst>
      <p:ext uri="{BB962C8B-B14F-4D97-AF65-F5344CB8AC3E}">
        <p14:creationId xmlns:p14="http://schemas.microsoft.com/office/powerpoint/2010/main" val="333448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44D4F9-C6B6-8BF1-868A-97A275F3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CFE438-E9BA-0305-F63A-261AECAAA4E6}"/>
              </a:ext>
            </a:extLst>
          </p:cNvPr>
          <p:cNvSpPr/>
          <p:nvPr/>
        </p:nvSpPr>
        <p:spPr>
          <a:xfrm>
            <a:off x="1286924" y="166477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11. </a:t>
            </a:r>
            <a:r>
              <a:rPr lang="en-US" altLang="en-US" dirty="0">
                <a:latin typeface="Arial" panose="020B0604020202020204" pitchFamily="34" charset="0"/>
              </a:rPr>
              <a:t>Configure the Data Plane routing – Client-Side Routing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ED094A-CB84-ABDB-05EF-39DFA6B476CD}"/>
              </a:ext>
            </a:extLst>
          </p:cNvPr>
          <p:cNvSpPr txBox="1"/>
          <p:nvPr/>
        </p:nvSpPr>
        <p:spPr>
          <a:xfrm>
            <a:off x="656719" y="3090446"/>
            <a:ext cx="3487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Arial" panose="020B0604020202020204" pitchFamily="34" charset="0"/>
              </a:rPr>
              <a:t>Client-Side Routing –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Default Route</a:t>
            </a:r>
          </a:p>
          <a:p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0.0.0.0/0 to GW 10.10.230.1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2302D-84AB-910E-E6A5-8D5D13C8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40" y="1351602"/>
            <a:ext cx="7019841" cy="4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5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5BE23B-5900-7CFA-1B15-61471154F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D0AA8-5E9D-EFE0-087A-A1FEEDA6E243}"/>
              </a:ext>
            </a:extLst>
          </p:cNvPr>
          <p:cNvSpPr/>
          <p:nvPr/>
        </p:nvSpPr>
        <p:spPr>
          <a:xfrm>
            <a:off x="1286924" y="166477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11. </a:t>
            </a:r>
            <a:r>
              <a:rPr lang="en-US" altLang="en-US" dirty="0">
                <a:latin typeface="Arial" panose="020B0604020202020204" pitchFamily="34" charset="0"/>
              </a:rPr>
              <a:t>Configure the Data Plane routing – Server-Side Routing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32ABF3-6628-1B38-7E82-1F72350D81E5}"/>
              </a:ext>
            </a:extLst>
          </p:cNvPr>
          <p:cNvSpPr txBox="1"/>
          <p:nvPr/>
        </p:nvSpPr>
        <p:spPr>
          <a:xfrm>
            <a:off x="779268" y="2722800"/>
            <a:ext cx="3487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Arial" panose="020B0604020202020204" pitchFamily="34" charset="0"/>
              </a:rPr>
              <a:t>Server-Side Routing </a:t>
            </a:r>
          </a:p>
          <a:p>
            <a:endParaRPr lang="en-US" alt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Most Specific Route to specific Destination Subnet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 Our Case it is 10.10.0.0/16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F119B-DCD0-7A9E-30D5-6019D9E7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40" y="1351602"/>
            <a:ext cx="7019841" cy="4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EFC7C6-1C85-BA4D-7A54-AB74DCE5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F3182-4495-06E5-D11E-1ACA23A8FD30}"/>
              </a:ext>
            </a:extLst>
          </p:cNvPr>
          <p:cNvSpPr/>
          <p:nvPr/>
        </p:nvSpPr>
        <p:spPr>
          <a:xfrm>
            <a:off x="1286924" y="65758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Step 12. </a:t>
            </a:r>
            <a:r>
              <a:rPr lang="en-US" altLang="en-US" dirty="0">
                <a:latin typeface="Arial" panose="020B0604020202020204" pitchFamily="34" charset="0"/>
              </a:rPr>
              <a:t>Verify the Management Plane and Data Plane routing.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309116-93EA-1887-F802-D734840CFAB3}"/>
              </a:ext>
            </a:extLst>
          </p:cNvPr>
          <p:cNvSpPr txBox="1"/>
          <p:nvPr/>
        </p:nvSpPr>
        <p:spPr>
          <a:xfrm>
            <a:off x="377072" y="2421805"/>
            <a:ext cx="5156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Two Default Routes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One from Management  (Standby)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Another from Data Plane (Active)</a:t>
            </a:r>
            <a:endParaRPr lang="en-A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D0F573-C518-89F5-0FBF-5B74FF10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21" y="622169"/>
            <a:ext cx="5809337" cy="59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6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AD18F7-3E95-B3CB-2764-7F06240AD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49780-AFCD-488B-73CD-BD2F3794A245}"/>
              </a:ext>
            </a:extLst>
          </p:cNvPr>
          <p:cNvSpPr/>
          <p:nvPr/>
        </p:nvSpPr>
        <p:spPr>
          <a:xfrm>
            <a:off x="1154948" y="172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Bonus Step. 1 - </a:t>
            </a:r>
            <a:r>
              <a:rPr lang="en-GB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Does F5 need the client-side routing to communicate with clients?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59CC6-009E-CFBC-BBDE-255BAFC3B8A7}"/>
              </a:ext>
            </a:extLst>
          </p:cNvPr>
          <p:cNvSpPr txBox="1"/>
          <p:nvPr/>
        </p:nvSpPr>
        <p:spPr>
          <a:xfrm>
            <a:off x="358218" y="790968"/>
            <a:ext cx="454371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400" dirty="0">
                <a:latin typeface="Arial" panose="020B0604020202020204" pitchFamily="34" charset="0"/>
              </a:rPr>
              <a:t>👉 Great question!!!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The answer is NO -</a:t>
            </a:r>
            <a:r>
              <a:rPr lang="en-GB" altLang="en-US" sz="1400" dirty="0">
                <a:latin typeface="Arial" panose="020B0604020202020204" pitchFamily="34" charset="0"/>
              </a:rPr>
              <a:t> F5 does not need client-side routing to communicate with clients.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dirty="0">
                <a:latin typeface="Arial" panose="020B0604020202020204" pitchFamily="34" charset="0"/>
              </a:rPr>
              <a:t>Why because?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The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client always creates the connection </a:t>
            </a:r>
            <a:r>
              <a:rPr lang="en-GB" altLang="en-US" sz="1400" dirty="0">
                <a:latin typeface="Arial" panose="020B0604020202020204" pitchFamily="34" charset="0"/>
              </a:rPr>
              <a:t>to the F5.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Then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F5 creates the separate connection to the server </a:t>
            </a:r>
            <a:r>
              <a:rPr lang="en-GB" altLang="en-US" sz="1400" dirty="0">
                <a:latin typeface="Arial" panose="020B0604020202020204" pitchFamily="34" charset="0"/>
              </a:rPr>
              <a:t>to serve this client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When the server replies,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the F5 sends the response back using the same client connection</a:t>
            </a:r>
            <a:r>
              <a:rPr lang="en-GB" altLang="en-US" sz="14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If you notice it correctly -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F5 never creates a new connection to the client</a:t>
            </a:r>
            <a:r>
              <a:rPr lang="en-GB" altLang="en-US" sz="14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Since - F5 does not initiate connections toward clients, </a:t>
            </a:r>
            <a:r>
              <a:rPr lang="en-GB" altLang="en-US" sz="1400" dirty="0">
                <a:latin typeface="Arial" panose="020B0604020202020204" pitchFamily="34" charset="0"/>
              </a:rPr>
              <a:t>it can return responses using </a:t>
            </a:r>
            <a:r>
              <a:rPr lang="en-GB" alt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Auto Last Hop.</a:t>
            </a:r>
            <a:r>
              <a:rPr lang="en-GB" altLang="en-US" sz="1400" dirty="0"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So, a separate client-side route is not required. Meaning (You can remove Default Route) configured pointing to client-side interface Gateway. 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10045-86AC-F592-6848-D6F067ED5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77" y="1353828"/>
            <a:ext cx="7019841" cy="4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ADCC61-8621-82C6-31BB-7171F579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6EC2ED-07FF-C263-1D28-41155C82FAA8}"/>
              </a:ext>
            </a:extLst>
          </p:cNvPr>
          <p:cNvSpPr/>
          <p:nvPr/>
        </p:nvSpPr>
        <p:spPr>
          <a:xfrm>
            <a:off x="1154948" y="172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Bons Step. 1 - </a:t>
            </a:r>
            <a:r>
              <a:rPr lang="en-GB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Does F5 need the client-side routing to communicate with clients?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A897E8-E34F-0941-586D-5A29B3A618A9}"/>
              </a:ext>
            </a:extLst>
          </p:cNvPr>
          <p:cNvSpPr txBox="1"/>
          <p:nvPr/>
        </p:nvSpPr>
        <p:spPr>
          <a:xfrm>
            <a:off x="458758" y="2305615"/>
            <a:ext cx="45437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Important Note: 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Auto Last Hop </a:t>
            </a:r>
            <a:r>
              <a:rPr lang="en-GB" altLang="en-US" sz="1400" dirty="0">
                <a:latin typeface="Arial" panose="020B0604020202020204" pitchFamily="34" charset="0"/>
              </a:rPr>
              <a:t>is a feature in F5.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By Default,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Auto Last Hop is enabled on the VLAN-Interface and Virtual-Server</a:t>
            </a:r>
            <a:r>
              <a:rPr lang="en-GB" altLang="en-US" sz="1400" dirty="0"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If you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disable this feature, then client-side route becomes mandatory</a:t>
            </a:r>
            <a:r>
              <a:rPr lang="en-GB" altLang="en-US" sz="1400" dirty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BECDF-766A-B2FC-9DAA-5EAAF65A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77" y="1353828"/>
            <a:ext cx="7019841" cy="4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8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2DDC66-78EC-6E7D-18CD-172845A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DED2D-3139-003A-630F-B43B9657A2DE}"/>
              </a:ext>
            </a:extLst>
          </p:cNvPr>
          <p:cNvSpPr/>
          <p:nvPr/>
        </p:nvSpPr>
        <p:spPr>
          <a:xfrm>
            <a:off x="1154948" y="172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Bonus Step. 2 – </a:t>
            </a:r>
            <a:r>
              <a:rPr lang="en-GB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Then Why did we configure the Client-Side Default Route?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118001-4095-462F-B3B5-87C38E0B2634}"/>
              </a:ext>
            </a:extLst>
          </p:cNvPr>
          <p:cNvSpPr txBox="1"/>
          <p:nvPr/>
        </p:nvSpPr>
        <p:spPr>
          <a:xfrm>
            <a:off x="336209" y="1236083"/>
            <a:ext cx="454371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400" dirty="0">
                <a:latin typeface="Arial" panose="020B0604020202020204" pitchFamily="34" charset="0"/>
              </a:rPr>
              <a:t>👉 Another Great question!!!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dirty="0">
                <a:latin typeface="Arial" panose="020B0604020202020204" pitchFamily="34" charset="0"/>
              </a:rPr>
              <a:t>Without a client-side route,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the F5 may use its management interface to reach external networks communication</a:t>
            </a:r>
            <a:r>
              <a:rPr lang="en-GB" altLang="en-US" sz="1400" dirty="0">
                <a:latin typeface="Arial" panose="020B0604020202020204" pitchFamily="34" charset="0"/>
              </a:rPr>
              <a:t> (for example f5.downloads and dynamic updates.)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dirty="0">
                <a:latin typeface="Arial" panose="020B0604020202020204" pitchFamily="34" charset="0"/>
              </a:rPr>
              <a:t>This is </a:t>
            </a:r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not recommended </a:t>
            </a:r>
            <a:r>
              <a:rPr lang="en-GB" altLang="en-US" sz="1400" dirty="0">
                <a:latin typeface="Arial" panose="020B0604020202020204" pitchFamily="34" charset="0"/>
              </a:rPr>
              <a:t>because the management interface exposes:</a:t>
            </a:r>
          </a:p>
          <a:p>
            <a:endParaRPr lang="en-GB" altLang="en-US" sz="14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	Web access (HTTPS)</a:t>
            </a:r>
          </a:p>
          <a:p>
            <a:r>
              <a:rPr lang="en-GB" alt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	SSH access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b="1" i="1" dirty="0">
                <a:solidFill>
                  <a:srgbClr val="FFC000"/>
                </a:solidFill>
                <a:latin typeface="Arial" panose="020B0604020202020204" pitchFamily="34" charset="0"/>
              </a:rPr>
              <a:t>This creates a security risk.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dirty="0">
                <a:latin typeface="Arial" panose="020B0604020202020204" pitchFamily="34" charset="0"/>
              </a:rPr>
              <a:t>To avoid this, </a:t>
            </a:r>
            <a:r>
              <a:rPr lang="en-GB" alt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we configure a default route using the client-side VLAN Self IP</a:t>
            </a:r>
            <a:r>
              <a:rPr lang="en-GB" altLang="en-US" sz="1400" dirty="0">
                <a:latin typeface="Arial" panose="020B0604020202020204" pitchFamily="34" charset="0"/>
              </a:rPr>
              <a:t>, so all external traffic goes through the data plane instead of the management interface.</a:t>
            </a:r>
          </a:p>
          <a:p>
            <a:endParaRPr lang="en-GB" altLang="en-US" sz="1400" dirty="0">
              <a:latin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This makes the design more secure.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ED93-DE1A-7941-0061-D5E2F1CC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21" y="622169"/>
            <a:ext cx="5809337" cy="59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5" y="1606127"/>
            <a:ext cx="4309806" cy="2105678"/>
          </a:xfrm>
          <a:noFill/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hope this video helped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the F5 VM as a Full Proxy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concludes our Bonus Chapter 03.</a:t>
            </a:r>
            <a:b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watching!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92" y="4749400"/>
            <a:ext cx="1457940" cy="175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13" y="1323322"/>
            <a:ext cx="7019841" cy="4498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E53B3-3996-9988-398A-A878165A737E}"/>
              </a:ext>
            </a:extLst>
          </p:cNvPr>
          <p:cNvSpPr txBox="1"/>
          <p:nvPr/>
        </p:nvSpPr>
        <p:spPr>
          <a:xfrm>
            <a:off x="1356603" y="348380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03 – </a:t>
            </a:r>
            <a:r>
              <a:rPr lang="en-US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 to implement F5 LTM as a full reverse proxy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1740270" y="655335"/>
            <a:ext cx="8711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1.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Spin up the F5 Virtual Machine in 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ESXi/vCenter/VMWare Workstation Player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740270" y="1950350"/>
            <a:ext cx="93032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Download the F5 TMOS OVA from F5 web site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Get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into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VCenter/Esxi/Workstation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player to install this OVA as a new virtual machine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our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Case it is vCenter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Let us install the F5 VM TMOS Version 21 in vCenter environment.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the specs </a:t>
            </a:r>
            <a:r>
              <a:rPr kumimoji="0" lang="en-AE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Refer the VM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https://my.f5.com/manage/s/article/K14810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0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58009F0-43B4-DF47-C988-3322F6F88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E3A44-9A2F-8107-A8B3-7577ED78B3F4}"/>
              </a:ext>
            </a:extLst>
          </p:cNvPr>
          <p:cNvSpPr/>
          <p:nvPr/>
        </p:nvSpPr>
        <p:spPr>
          <a:xfrm>
            <a:off x="2168900" y="360367"/>
            <a:ext cx="785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2.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Understand the Management Plane and Data Plane connectivity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5FCA2B3-FCA2-2A8F-D86D-01CBA0B7249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108" y="1507898"/>
            <a:ext cx="93032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Download the F5 TMOS OVA from F5 web site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Get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into VCenter/Esxi/Workstation player to install this OVA as a new virtual machine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our Case it is vCenter. Let us install the F5 VM TMOS Version 21.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the specs </a:t>
            </a:r>
            <a:r>
              <a:rPr kumimoji="0" lang="en-AE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Refer the VM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https://my.f5.com/manage/s/article/K14810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3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E51C56-EAAD-F7CF-8C86-74617429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FE292-894C-0B82-ACA3-49E6C8EED979}"/>
              </a:ext>
            </a:extLst>
          </p:cNvPr>
          <p:cNvSpPr/>
          <p:nvPr/>
        </p:nvSpPr>
        <p:spPr>
          <a:xfrm>
            <a:off x="2348965" y="233113"/>
            <a:ext cx="785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2.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Understand the Management Plane and Data Plane connectivity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78E61F-001E-3186-9415-54D3A03C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385" y="602445"/>
            <a:ext cx="5915230" cy="60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326674-FC9D-85E3-F305-51452FD65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9BBFAC-9A18-1602-6825-2DEB67C1F666}"/>
              </a:ext>
            </a:extLst>
          </p:cNvPr>
          <p:cNvSpPr/>
          <p:nvPr/>
        </p:nvSpPr>
        <p:spPr>
          <a:xfrm>
            <a:off x="2673355" y="90779"/>
            <a:ext cx="785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2.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Understand the Root Account and Admin Account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CD63DB6-1D26-4526-C676-DE1487D4E33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45451" y="1534301"/>
            <a:ext cx="40558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Root Account (root)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full, unrestricted access to the underlying Linux operating system (Bash CLI), all configuration files, and system resources.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39BDD-6BCC-B25C-9F48-2BF59DBFE032}"/>
              </a:ext>
            </a:extLst>
          </p:cNvPr>
          <p:cNvSpPr txBox="1"/>
          <p:nvPr/>
        </p:nvSpPr>
        <p:spPr>
          <a:xfrm>
            <a:off x="645451" y="3986453"/>
            <a:ext cx="40558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 Account (admin)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Designed for management through the web-based Configuration Utility (GUI) and TMOS Shell (TMSH CLI).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Default Bash access is not available, but it can be enabled if required.</a:t>
            </a: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28A0C-7E9E-D804-1C59-343E36AA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28" y="460111"/>
            <a:ext cx="4692725" cy="2472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5BD87-102C-F4E0-4DE5-DF000FB99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828" y="3103962"/>
            <a:ext cx="4692725" cy="34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5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595DCC-B99B-2C49-3E9C-EFA5492C5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8A5A6-A4FA-BD0C-675D-7CAB8148B36F}"/>
              </a:ext>
            </a:extLst>
          </p:cNvPr>
          <p:cNvSpPr/>
          <p:nvPr/>
        </p:nvSpPr>
        <p:spPr>
          <a:xfrm>
            <a:off x="1287683" y="697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3. </a:t>
            </a:r>
            <a:r>
              <a:rPr lang="en-US" altLang="en-US" dirty="0">
                <a:latin typeface="Arial" panose="020B0604020202020204" pitchFamily="34" charset="0"/>
              </a:rPr>
              <a:t>Log in to the console and set up the IP address, subnet mask, and default gateway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E6BA043-4008-80A1-816F-836A2DABFD8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845852" y="1809397"/>
            <a:ext cx="4055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Setup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 IP :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10.10.100.15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Subnet Mask  :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255.255.255.0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Default Gateway : </a:t>
            </a: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10.10.100.1</a:t>
            </a:r>
          </a:p>
        </p:txBody>
      </p:sp>
    </p:spTree>
    <p:extLst>
      <p:ext uri="{BB962C8B-B14F-4D97-AF65-F5344CB8AC3E}">
        <p14:creationId xmlns:p14="http://schemas.microsoft.com/office/powerpoint/2010/main" val="395724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38161A-AD39-7DF0-B9C0-91ED8DAC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419DF-0D05-B807-325C-B4EF9D8CEB75}"/>
              </a:ext>
            </a:extLst>
          </p:cNvPr>
          <p:cNvSpPr/>
          <p:nvPr/>
        </p:nvSpPr>
        <p:spPr>
          <a:xfrm>
            <a:off x="1287683" y="697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4. </a:t>
            </a:r>
            <a:r>
              <a:rPr lang="en-US" altLang="en-US" dirty="0">
                <a:latin typeface="Arial" panose="020B0604020202020204" pitchFamily="34" charset="0"/>
              </a:rPr>
              <a:t>Log in using the GUI and change the admin password.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C655095-F36E-9A6C-FF13-4247C85B8D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18645" y="1674616"/>
            <a:ext cx="535470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Root account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work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use admin account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GUI login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During the initial setup,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sets the admin password to the same value as the root password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can log in as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using 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 root password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Upon first login,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</a:t>
            </a:r>
            <a:r>
              <a:rPr lang="en-GB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prompted to change the password immediately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54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7C6495-68F0-A6A9-8BF3-24F51430E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414484-139D-ADC5-09DE-6D39B4968814}"/>
              </a:ext>
            </a:extLst>
          </p:cNvPr>
          <p:cNvSpPr/>
          <p:nvPr/>
        </p:nvSpPr>
        <p:spPr>
          <a:xfrm>
            <a:off x="1287683" y="697354"/>
            <a:ext cx="98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Step 5. </a:t>
            </a:r>
            <a:r>
              <a:rPr lang="en-US" altLang="en-US" dirty="0">
                <a:latin typeface="Arial" panose="020B0604020202020204" pitchFamily="34" charset="0"/>
              </a:rPr>
              <a:t>Activate the license and provision the LTM and ASM modules.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FC0BB01-28FB-3AA8-C5A2-F24803C5856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18645" y="2262454"/>
            <a:ext cx="53547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Log in to the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F5 website and obtain the trial license key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the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trial license key to create a dossier and activate the license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Provision the </a:t>
            </a: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LTM, ASM, and APM </a:t>
            </a:r>
            <a:r>
              <a:rPr lang="en-GB" sz="1600" dirty="0"/>
              <a:t>modules.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2983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purl.org/dc/elements/1.1/"/>
    <ds:schemaRef ds:uri="http://schemas.microsoft.com/office/infopath/2007/PartnerControls"/>
    <ds:schemaRef ds:uri="http://www.w3.org/XML/1998/namespace"/>
    <ds:schemaRef ds:uri="16c05727-aa75-4e4a-9b5f-8a80a1165891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56667</TotalTime>
  <Words>1701</Words>
  <Application>Microsoft Office PowerPoint</Application>
  <PresentationFormat>Widescreen</PresentationFormat>
  <Paragraphs>261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Berlin Sans FB</vt:lpstr>
      <vt:lpstr>Calibri</vt:lpstr>
      <vt:lpstr>Gill Sans MT</vt:lpstr>
      <vt:lpstr>Walbaum Display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hope this video helped implement the F5 VM as a Full Proxy.  This concludes our Bonus Chapter 03.   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236</cp:revision>
  <dcterms:created xsi:type="dcterms:W3CDTF">2025-06-06T10:05:20Z</dcterms:created>
  <dcterms:modified xsi:type="dcterms:W3CDTF">2026-02-14T21:54:09Z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